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8" r:id="rId2"/>
    <p:sldId id="361" r:id="rId3"/>
    <p:sldId id="350" r:id="rId4"/>
    <p:sldId id="301" r:id="rId5"/>
    <p:sldId id="354" r:id="rId6"/>
    <p:sldId id="359" r:id="rId7"/>
    <p:sldId id="349" r:id="rId8"/>
    <p:sldId id="353" r:id="rId9"/>
    <p:sldId id="360" r:id="rId10"/>
    <p:sldId id="355" r:id="rId11"/>
    <p:sldId id="351" r:id="rId12"/>
    <p:sldId id="352" r:id="rId13"/>
    <p:sldId id="365" r:id="rId14"/>
    <p:sldId id="356" r:id="rId15"/>
    <p:sldId id="362" r:id="rId16"/>
    <p:sldId id="357" r:id="rId17"/>
    <p:sldId id="358" r:id="rId18"/>
    <p:sldId id="363" r:id="rId19"/>
    <p:sldId id="364" r:id="rId20"/>
  </p:sldIdLst>
  <p:sldSz cx="9144000" cy="6858000" type="screen4x3"/>
  <p:notesSz cx="6811963" cy="99425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000"/>
    <a:srgbClr val="008000"/>
    <a:srgbClr val="ABE9FF"/>
    <a:srgbClr val="FFA9BB"/>
    <a:srgbClr val="C0C0C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9" autoAdjust="0"/>
    <p:restoredTop sz="94671" autoAdjust="0"/>
  </p:normalViewPr>
  <p:slideViewPr>
    <p:cSldViewPr>
      <p:cViewPr>
        <p:scale>
          <a:sx n="75" d="100"/>
          <a:sy n="75" d="100"/>
        </p:scale>
        <p:origin x="-101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2112" y="-102"/>
      </p:cViewPr>
      <p:guideLst>
        <p:guide orient="horz" pos="3132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054" cy="496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0" tIns="47865" rIns="95730" bIns="47865" numCol="1" anchor="t" anchorCtr="0" compatLnSpc="1">
            <a:prstTxWarp prst="textNoShape">
              <a:avLst/>
            </a:prstTxWarp>
          </a:bodyPr>
          <a:lstStyle>
            <a:lvl1pPr>
              <a:defRPr sz="13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8387" y="0"/>
            <a:ext cx="2952054" cy="496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0" tIns="47865" rIns="95730" bIns="47865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7C68A9D4-AB39-4AB9-9DDC-110D43C85877}" type="datetime1">
              <a:rPr lang="nl-NL"/>
              <a:pPr>
                <a:defRPr/>
              </a:pPr>
              <a:t>16-4-2014</a:t>
            </a:fld>
            <a:endParaRPr lang="en-GB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385"/>
            <a:ext cx="2952054" cy="496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0" tIns="47865" rIns="95730" bIns="47865" numCol="1" anchor="b" anchorCtr="0" compatLnSpc="1">
            <a:prstTxWarp prst="textNoShape">
              <a:avLst/>
            </a:prstTxWarp>
          </a:bodyPr>
          <a:lstStyle>
            <a:lvl1pPr>
              <a:defRPr sz="13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8387" y="9444385"/>
            <a:ext cx="2952054" cy="496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0" tIns="47865" rIns="95730" bIns="47865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5C816118-A4AD-40AC-B415-98152A6B2206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861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054" cy="496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0" tIns="47865" rIns="95730" bIns="47865" numCol="1" anchor="t" anchorCtr="0" compatLnSpc="1">
            <a:prstTxWarp prst="textNoShape">
              <a:avLst/>
            </a:prstTxWarp>
          </a:bodyPr>
          <a:lstStyle>
            <a:lvl1pPr>
              <a:defRPr sz="13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8387" y="0"/>
            <a:ext cx="2952054" cy="496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0" tIns="47865" rIns="95730" bIns="47865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971F969A-5ED3-40ED-BE77-8786F798D70B}" type="datetime1">
              <a:rPr lang="nl-NL"/>
              <a:pPr>
                <a:defRPr/>
              </a:pPr>
              <a:t>16-4-2014</a:t>
            </a:fld>
            <a:endParaRPr lang="en-GB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746125"/>
            <a:ext cx="49672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892" y="4722192"/>
            <a:ext cx="5450180" cy="447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0" tIns="47865" rIns="95730" bIns="47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385"/>
            <a:ext cx="2952054" cy="496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0" tIns="47865" rIns="95730" bIns="47865" numCol="1" anchor="b" anchorCtr="0" compatLnSpc="1">
            <a:prstTxWarp prst="textNoShape">
              <a:avLst/>
            </a:prstTxWarp>
          </a:bodyPr>
          <a:lstStyle>
            <a:lvl1pPr>
              <a:defRPr sz="13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8387" y="9444385"/>
            <a:ext cx="2952054" cy="496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0" tIns="47865" rIns="95730" bIns="47865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B0BD7C19-B403-48A2-A414-6C9F64F2CCDF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20599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E45A9124-0D7A-4D8C-9A0A-1BA5F0FFF6F6}" type="datetime1">
              <a:rPr lang="nl-NL" smtClean="0">
                <a:cs typeface="Arial" charset="0"/>
              </a:rPr>
              <a:pPr/>
              <a:t>16-4-2014</a:t>
            </a:fld>
            <a:endParaRPr lang="en-GB" smtClean="0">
              <a:cs typeface="Arial" charset="0"/>
            </a:endParaRPr>
          </a:p>
        </p:txBody>
      </p:sp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52C08B-CA02-413A-B073-A4E365E7899D}" type="slidenum">
              <a:rPr lang="en-GB" smtClean="0">
                <a:cs typeface="Arial" charset="0"/>
              </a:rPr>
              <a:pPr/>
              <a:t>1</a:t>
            </a:fld>
            <a:endParaRPr lang="en-GB" smtClean="0">
              <a:cs typeface="Arial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227138" y="3373438"/>
            <a:ext cx="7254875" cy="19796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nl-NL">
                <a:solidFill>
                  <a:srgbClr val="000000"/>
                </a:solidFill>
                <a:cs typeface="+mn-cs"/>
              </a:rPr>
              <a:t>marc hoornick</a:t>
            </a:r>
          </a:p>
          <a:p>
            <a:pPr>
              <a:spcBef>
                <a:spcPct val="50000"/>
              </a:spcBef>
              <a:defRPr/>
            </a:pPr>
            <a:r>
              <a:rPr lang="nl-NL" sz="1400">
                <a:solidFill>
                  <a:srgbClr val="000000"/>
                </a:solidFill>
                <a:cs typeface="+mn-cs"/>
              </a:rPr>
              <a:t>Raad van Bestuur</a:t>
            </a:r>
          </a:p>
          <a:p>
            <a:pPr>
              <a:spcBef>
                <a:spcPct val="50000"/>
              </a:spcBef>
              <a:defRPr/>
            </a:pPr>
            <a:endParaRPr lang="nl-NL" sz="1400">
              <a:solidFill>
                <a:srgbClr val="000000"/>
              </a:solidFill>
              <a:cs typeface="+mn-cs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1287463" y="6467475"/>
            <a:ext cx="4857750" cy="2524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nl-NL" sz="800" b="1">
                <a:solidFill>
                  <a:srgbClr val="C0C0C0"/>
                </a:solidFill>
                <a:cs typeface="+mn-cs"/>
              </a:rPr>
              <a:t>Kenmerk: MH rvb</a:t>
            </a: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6276975" y="6465888"/>
            <a:ext cx="1366838" cy="25241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spcBef>
                <a:spcPct val="50000"/>
              </a:spcBef>
              <a:defRPr/>
            </a:pPr>
            <a:r>
              <a:rPr lang="nl-NL" sz="800" b="1">
                <a:solidFill>
                  <a:srgbClr val="C0C0C0"/>
                </a:solidFill>
                <a:cs typeface="+mn-cs"/>
              </a:rPr>
              <a:t>29 februari 2008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27138" y="2306638"/>
            <a:ext cx="7254875" cy="550862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27138" y="2820988"/>
            <a:ext cx="7254875" cy="360362"/>
          </a:xfrm>
        </p:spPr>
        <p:txBody>
          <a:bodyPr/>
          <a:lstStyle>
            <a:lvl1pPr marL="0" indent="0">
              <a:buFont typeface="Verdana" pitchFamily="34" charset="0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4ACD-2F70-42DD-823A-E2CF2CAF0F5D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83713-9B39-4D0D-B18E-FF3FE7E32064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D4B4C-AB20-45E0-9A26-6A66EDEA1002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27138" y="2201863"/>
            <a:ext cx="3313112" cy="3671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92650" y="2201863"/>
            <a:ext cx="3314700" cy="3671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C2059-D938-46E7-8662-1C10312458F8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C3F1C-055D-4EA5-9F75-E09E495F0815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86E7C-2081-4361-8678-2DC421AD0698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FF62B-5762-4DDA-8918-57B3075850DC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36C16-2148-4836-B0C3-B81E66DCA708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10745-BB8D-441B-B59F-C6B9904D2B09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59FA1-C897-4B6D-ADAE-42129CDD3F1E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313488" y="1114425"/>
            <a:ext cx="1693862" cy="47593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227138" y="1114425"/>
            <a:ext cx="4933950" cy="47593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13F91-8539-4E3D-9399-12D96273D1D6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227138" y="1114425"/>
            <a:ext cx="6780212" cy="4759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17090-92D7-4186-AD15-D6D10E1594BE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27138" y="1114425"/>
            <a:ext cx="6780212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27138" y="2201863"/>
            <a:ext cx="6780212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40650" y="6465888"/>
            <a:ext cx="909638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C0C0C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EE023DB-954A-4AA1-862C-23DD7B822A4B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1287463" y="6467475"/>
            <a:ext cx="4857750" cy="2524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nl-NL" sz="800" b="1" dirty="0">
                <a:solidFill>
                  <a:srgbClr val="C0C0C0"/>
                </a:solidFill>
                <a:cs typeface="+mn-cs"/>
              </a:rPr>
              <a:t>Kenmerk: </a:t>
            </a:r>
            <a:r>
              <a:rPr lang="nl-NL" sz="800" b="1" dirty="0" err="1">
                <a:solidFill>
                  <a:srgbClr val="C0C0C0"/>
                </a:solidFill>
                <a:cs typeface="+mn-cs"/>
              </a:rPr>
              <a:t>AvdD</a:t>
            </a:r>
            <a:r>
              <a:rPr lang="nl-NL" sz="800" b="1" dirty="0">
                <a:solidFill>
                  <a:srgbClr val="C0C0C0"/>
                </a:solidFill>
                <a:cs typeface="+mn-cs"/>
              </a:rPr>
              <a:t> - BIC</a:t>
            </a:r>
          </a:p>
        </p:txBody>
      </p:sp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6276975" y="6465888"/>
            <a:ext cx="1366838" cy="25241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spcBef>
                <a:spcPct val="50000"/>
              </a:spcBef>
              <a:defRPr/>
            </a:pPr>
            <a:r>
              <a:rPr lang="nl-NL" sz="800" b="1" dirty="0">
                <a:solidFill>
                  <a:srgbClr val="C0C0C0"/>
                </a:solidFill>
                <a:cs typeface="+mn-cs"/>
              </a:rPr>
              <a:t>8 oktober 2009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</p:sldLayoutIdLst>
  <p:hf sldNum="0" hdr="0" ftr="0"/>
  <p:txStyles>
    <p:titleStyle>
      <a:lvl1pPr algn="l" rtl="0" eaLnBrk="0" fontAlgn="base" hangingPunct="0">
        <a:spcBef>
          <a:spcPct val="5000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5000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5000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5000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5000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5000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5000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5000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5000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444500" indent="-165100" algn="l" rtl="0" eaLnBrk="0" fontAlgn="base" hangingPunct="0">
        <a:spcBef>
          <a:spcPct val="20000"/>
        </a:spcBef>
        <a:spcAft>
          <a:spcPct val="0"/>
        </a:spcAft>
        <a:buChar char="–"/>
        <a:defRPr sz="1600" i="1">
          <a:solidFill>
            <a:schemeClr val="tx1"/>
          </a:solidFill>
          <a:latin typeface="+mn-lt"/>
        </a:defRPr>
      </a:lvl2pPr>
      <a:lvl3pPr marL="723900" indent="-177800" algn="l" rtl="0" eaLnBrk="0" fontAlgn="base" hangingPunct="0">
        <a:spcBef>
          <a:spcPct val="20000"/>
        </a:spcBef>
        <a:spcAft>
          <a:spcPct val="0"/>
        </a:spcAft>
        <a:buChar char="–"/>
        <a:defRPr sz="1600" i="1">
          <a:solidFill>
            <a:schemeClr val="tx1"/>
          </a:solidFill>
          <a:latin typeface="+mn-lt"/>
        </a:defRPr>
      </a:lvl3pPr>
      <a:lvl4pPr marL="965200" indent="-139700" algn="l" rtl="0" eaLnBrk="0" fontAlgn="base" hangingPunct="0">
        <a:spcBef>
          <a:spcPct val="20000"/>
        </a:spcBef>
        <a:spcAft>
          <a:spcPct val="0"/>
        </a:spcAft>
        <a:buChar char="–"/>
        <a:defRPr sz="1600" i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aartvddool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aartvddool.com/bio/buiten-werken/etalagelab-techniek-expo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aartvddool.com/bio/buiten-werken/etalagelab-techniek-expo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nl/search?q=green+walls&amp;client=firefox-a&amp;hs=OT1&amp;rls=org.mozilla:nl:official&amp;channel=sb&amp;tbm=isch&amp;tbo=u&amp;source=univ&amp;sa=X&amp;ei=qTNOU-TsGKbG7Aa8mIGwBA&amp;ved=0CDIQsAQ&amp;biw=1366&amp;bih=612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google.nl/search?q=vertical+gardens&amp;client=firefox-a&amp;hs=sog&amp;rls=org.mozilla:nl:official&amp;channel=sb&amp;tbm=isch&amp;tbo=u&amp;source=univ&amp;sa=X&amp;ei=2jNOU5C8H-mM7Qa2_oCoCw&amp;sqi=2&amp;ved=0CDwQsAQ&amp;biw=1366&amp;bih=612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323528" y="4513187"/>
            <a:ext cx="8496944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prstMaterial="metal"/>
        </p:spPr>
        <p:txBody>
          <a:bodyPr>
            <a:spAutoFit/>
          </a:bodyPr>
          <a:lstStyle/>
          <a:p>
            <a:r>
              <a:rPr lang="en-US" sz="28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Where business meets technology</a:t>
            </a:r>
          </a:p>
          <a:p>
            <a:r>
              <a:rPr lang="en-US" sz="28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Biobased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Economy &amp; Sustainable Green Campus </a:t>
            </a:r>
            <a:r>
              <a:rPr lang="en-US" sz="28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Avans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Technology Centre </a:t>
            </a:r>
            <a:endParaRPr lang="en-US" sz="3200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en-US" dirty="0" smtClean="0"/>
          </a:p>
          <a:p>
            <a:r>
              <a:rPr lang="en-US" dirty="0" smtClean="0"/>
              <a:t>De </a:t>
            </a:r>
            <a:r>
              <a:rPr lang="en-US" dirty="0" err="1" smtClean="0"/>
              <a:t>Smederij</a:t>
            </a:r>
            <a:r>
              <a:rPr lang="en-US" dirty="0" smtClean="0"/>
              <a:t> Tilburg , </a:t>
            </a:r>
            <a:r>
              <a:rPr lang="en-US" dirty="0"/>
              <a:t>April </a:t>
            </a:r>
            <a:r>
              <a:rPr lang="en-US" dirty="0" smtClean="0"/>
              <a:t>16/17</a:t>
            </a:r>
            <a:r>
              <a:rPr lang="en-US" baseline="30000" dirty="0" smtClean="0"/>
              <a:t>th</a:t>
            </a:r>
            <a:r>
              <a:rPr lang="en-US" dirty="0" smtClean="0"/>
              <a:t> 2014</a:t>
            </a:r>
            <a:endParaRPr lang="en-US" dirty="0"/>
          </a:p>
          <a:p>
            <a:r>
              <a:rPr lang="en-US" dirty="0" err="1" smtClean="0"/>
              <a:t>Aart</a:t>
            </a:r>
            <a:r>
              <a:rPr lang="en-US" dirty="0" smtClean="0"/>
              <a:t> </a:t>
            </a:r>
            <a:r>
              <a:rPr lang="en-US" dirty="0"/>
              <a:t>van den </a:t>
            </a:r>
            <a:r>
              <a:rPr lang="en-US" dirty="0" err="1"/>
              <a:t>Dool</a:t>
            </a:r>
            <a:r>
              <a:rPr lang="en-US" dirty="0"/>
              <a:t> – lecturer chemical engineering </a:t>
            </a:r>
            <a:r>
              <a:rPr lang="en-US" dirty="0" err="1"/>
              <a:t>Avans</a:t>
            </a:r>
            <a:r>
              <a:rPr lang="en-US" dirty="0"/>
              <a:t> Breda</a:t>
            </a:r>
            <a:endParaRPr lang="nl-NL" dirty="0"/>
          </a:p>
        </p:txBody>
      </p:sp>
      <p:pic>
        <p:nvPicPr>
          <p:cNvPr id="16389" name="Picture 5" descr="The desmid Micrasteria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92500" y="260350"/>
            <a:ext cx="20955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vak 4"/>
          <p:cNvSpPr txBox="1"/>
          <p:nvPr/>
        </p:nvSpPr>
        <p:spPr>
          <a:xfrm>
            <a:off x="2771775" y="2133600"/>
            <a:ext cx="3240088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Biobased</a:t>
            </a:r>
            <a:endParaRPr lang="nl-NL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VANS\Dropbox\attachInk_138462147499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5830" y="-531440"/>
            <a:ext cx="15873413" cy="841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03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377310" cy="885825"/>
          </a:xfrm>
        </p:spPr>
        <p:txBody>
          <a:bodyPr/>
          <a:lstStyle/>
          <a:p>
            <a:r>
              <a:rPr lang="nl-NL" sz="4800" dirty="0" smtClean="0"/>
              <a:t>Wat doe je met nieuwbouw als kans?</a:t>
            </a:r>
            <a:endParaRPr lang="nl-NL" sz="48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71600" y="2780928"/>
            <a:ext cx="6780212" cy="3671887"/>
          </a:xfrm>
        </p:spPr>
        <p:txBody>
          <a:bodyPr/>
          <a:lstStyle/>
          <a:p>
            <a:r>
              <a:rPr lang="nl-NL" sz="4000" dirty="0">
                <a:hlinkClick r:id="rId2"/>
              </a:rPr>
              <a:t>http://aartvddool.com</a:t>
            </a:r>
            <a:r>
              <a:rPr lang="nl-NL" sz="4000" dirty="0" smtClean="0">
                <a:hlinkClick r:id="rId2"/>
              </a:rPr>
              <a:t>/</a:t>
            </a:r>
            <a:endParaRPr lang="nl-NL" sz="4000" dirty="0" smtClean="0"/>
          </a:p>
          <a:p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11644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548680"/>
            <a:ext cx="6780212" cy="885825"/>
          </a:xfrm>
        </p:spPr>
        <p:txBody>
          <a:bodyPr/>
          <a:lstStyle/>
          <a:p>
            <a:r>
              <a:rPr lang="en-US" sz="4000" dirty="0" err="1" smtClean="0"/>
              <a:t>Inspiratie</a:t>
            </a:r>
            <a:r>
              <a:rPr lang="en-US" sz="4000" dirty="0" smtClean="0"/>
              <a:t> </a:t>
            </a:r>
            <a:r>
              <a:rPr lang="en-US" sz="4000" dirty="0" err="1" smtClean="0"/>
              <a:t>voor</a:t>
            </a:r>
            <a:r>
              <a:rPr lang="en-US" sz="4000" dirty="0" smtClean="0"/>
              <a:t> de </a:t>
            </a:r>
            <a:r>
              <a:rPr lang="en-US" sz="4000" dirty="0" err="1" smtClean="0"/>
              <a:t>motivatie</a:t>
            </a:r>
            <a:r>
              <a:rPr lang="en-US" sz="4000" dirty="0" smtClean="0"/>
              <a:t> </a:t>
            </a:r>
            <a:r>
              <a:rPr lang="en-US" sz="4000" dirty="0" err="1" smtClean="0"/>
              <a:t>voor</a:t>
            </a:r>
            <a:r>
              <a:rPr lang="en-US" sz="4000" dirty="0" smtClean="0"/>
              <a:t> de </a:t>
            </a:r>
            <a:r>
              <a:rPr lang="en-US" sz="4000" dirty="0" err="1" smtClean="0"/>
              <a:t>nieuwe</a:t>
            </a:r>
            <a:r>
              <a:rPr lang="en-US" sz="4000" dirty="0" smtClean="0"/>
              <a:t> </a:t>
            </a:r>
            <a:r>
              <a:rPr lang="en-US" sz="4000" dirty="0" err="1" smtClean="0"/>
              <a:t>Groene</a:t>
            </a:r>
            <a:r>
              <a:rPr lang="en-US" sz="4000" dirty="0" smtClean="0"/>
              <a:t> Campus</a:t>
            </a:r>
            <a:endParaRPr lang="nl-NL" sz="4000" dirty="0" smtClean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624" y="3068960"/>
            <a:ext cx="6780212" cy="3671887"/>
          </a:xfrm>
        </p:spPr>
        <p:txBody>
          <a:bodyPr/>
          <a:lstStyle/>
          <a:p>
            <a:pPr marL="0" indent="0">
              <a:buNone/>
            </a:pPr>
            <a:r>
              <a:rPr lang="nl-NL" sz="5400" dirty="0" smtClean="0"/>
              <a:t>Buiten!! “Wat wil je buiten doen dan”?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G:\Nieuwbouw\2013-09-04 18.09.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4" y="1556792"/>
            <a:ext cx="9144000" cy="517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92696" y="260648"/>
            <a:ext cx="8424936" cy="885825"/>
          </a:xfrm>
        </p:spPr>
        <p:txBody>
          <a:bodyPr/>
          <a:lstStyle/>
          <a:p>
            <a:r>
              <a:rPr lang="nl-NL" sz="3200" dirty="0" smtClean="0"/>
              <a:t>Voor 4000 studenten en 600 medewerkers is dit ons </a:t>
            </a:r>
            <a:r>
              <a:rPr lang="nl-NL" sz="3200" i="1" u="sng" dirty="0" smtClean="0"/>
              <a:t>buiten</a:t>
            </a:r>
            <a:endParaRPr lang="nl-NL" sz="3200" i="1" u="sng" dirty="0"/>
          </a:p>
        </p:txBody>
      </p:sp>
    </p:spTree>
    <p:extLst>
      <p:ext uri="{BB962C8B-B14F-4D97-AF65-F5344CB8AC3E}">
        <p14:creationId xmlns:p14="http://schemas.microsoft.com/office/powerpoint/2010/main" val="338730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0"/>
            <a:ext cx="9149845" cy="6853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096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G:\Nieuwbouw\RIA_Avans_Hogeschool_0000 comprimee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8981256" cy="555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6780212" cy="885825"/>
          </a:xfrm>
        </p:spPr>
        <p:txBody>
          <a:bodyPr/>
          <a:lstStyle/>
          <a:p>
            <a:r>
              <a:rPr lang="nl-NL" dirty="0"/>
              <a:t>Inspiratie voor </a:t>
            </a:r>
            <a:r>
              <a:rPr lang="nl-NL" dirty="0" smtClean="0"/>
              <a:t>motivatie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975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6780212" cy="885825"/>
          </a:xfrm>
        </p:spPr>
        <p:txBody>
          <a:bodyPr/>
          <a:lstStyle/>
          <a:p>
            <a:r>
              <a:rPr lang="nl-NL" sz="4400" dirty="0" smtClean="0"/>
              <a:t>Opties buiten</a:t>
            </a:r>
            <a:endParaRPr lang="nl-NL" sz="44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395536" y="1628800"/>
            <a:ext cx="3313112" cy="3671887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nl-NL" sz="3600" dirty="0" smtClean="0">
                <a:effectLst>
                  <a:outerShdw blurRad="50800" dir="960000" algn="ctr" rotWithShape="0">
                    <a:srgbClr val="000000">
                      <a:alpha val="43137"/>
                    </a:srgbClr>
                  </a:outerShdw>
                </a:effectLst>
              </a:rPr>
              <a:t>Zitten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l-NL" sz="3600" dirty="0" smtClean="0">
                <a:effectLst>
                  <a:outerShdw blurRad="50800" dir="960000" algn="ctr" rotWithShape="0">
                    <a:srgbClr val="000000">
                      <a:alpha val="43137"/>
                    </a:srgbClr>
                  </a:outerShdw>
                </a:effectLst>
              </a:rPr>
              <a:t>Lunchen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l-NL" sz="3600" dirty="0" smtClean="0">
                <a:effectLst>
                  <a:outerShdw blurRad="50800" dir="960000" algn="ctr" rotWithShape="0">
                    <a:srgbClr val="000000">
                      <a:alpha val="43137"/>
                    </a:srgbClr>
                  </a:outerShdw>
                </a:effectLst>
              </a:rPr>
              <a:t>Ontspannen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l-NL" sz="3600" dirty="0" smtClean="0">
                <a:effectLst>
                  <a:outerShdw blurRad="50800" dir="960000" algn="ctr" rotWithShape="0">
                    <a:srgbClr val="000000">
                      <a:alpha val="43137"/>
                    </a:srgbClr>
                  </a:outerShdw>
                </a:effectLst>
              </a:rPr>
              <a:t>Chillen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l-NL" sz="3600" dirty="0" smtClean="0">
                <a:effectLst>
                  <a:outerShdw blurRad="50800" dir="960000" algn="ctr" rotWithShape="0">
                    <a:srgbClr val="000000">
                      <a:alpha val="43137"/>
                    </a:srgbClr>
                  </a:outerShdw>
                </a:effectLst>
              </a:rPr>
              <a:t>Werken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l-NL" sz="3600" dirty="0" smtClean="0">
                <a:effectLst>
                  <a:outerShdw blurRad="50800" dir="960000" algn="ctr" rotWithShape="0">
                    <a:srgbClr val="000000">
                      <a:alpha val="43137"/>
                    </a:srgbClr>
                  </a:outerShdw>
                </a:effectLst>
              </a:rPr>
              <a:t>Projecten uitvoeren</a:t>
            </a:r>
          </a:p>
          <a:p>
            <a:pPr>
              <a:buFont typeface="Courier New" panose="02070309020205020404" pitchFamily="49" charset="0"/>
              <a:buChar char="o"/>
            </a:pPr>
            <a:endParaRPr lang="nl-NL" sz="3600" dirty="0">
              <a:effectLst>
                <a:outerShdw blurRad="50800" dir="960000" algn="ctr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4008" y="1628800"/>
            <a:ext cx="4032448" cy="3671887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nl-NL" sz="3200" dirty="0">
                <a:effectLst>
                  <a:outerShdw blurRad="50800" dir="960000" algn="ctr" rotWithShape="0">
                    <a:srgbClr val="000000">
                      <a:alpha val="43137"/>
                    </a:srgbClr>
                  </a:outerShdw>
                </a:effectLst>
              </a:rPr>
              <a:t>Team besprekingen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l-NL" sz="3200" dirty="0">
                <a:effectLst>
                  <a:outerShdw blurRad="50800" dir="960000" algn="ctr" rotWithShape="0">
                    <a:srgbClr val="000000">
                      <a:alpha val="43137"/>
                    </a:srgbClr>
                  </a:outerShdw>
                </a:effectLst>
              </a:rPr>
              <a:t>Uit je dak gaan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l-NL" sz="3200" dirty="0">
                <a:effectLst>
                  <a:outerShdw blurRad="50800" dir="960000" algn="ctr" rotWithShape="0">
                    <a:srgbClr val="000000">
                      <a:alpha val="43137"/>
                    </a:srgbClr>
                  </a:outerShdw>
                </a:effectLst>
              </a:rPr>
              <a:t>Sporten &amp; </a:t>
            </a:r>
            <a:r>
              <a:rPr lang="nl-NL" sz="3600" dirty="0">
                <a:effectLst>
                  <a:outerShdw blurRad="50800" dir="960000" algn="ctr" rotWithShape="0">
                    <a:srgbClr val="000000">
                      <a:alpha val="43137"/>
                    </a:srgbClr>
                  </a:outerShdw>
                </a:effectLst>
              </a:rPr>
              <a:t>spelen</a:t>
            </a:r>
            <a:endParaRPr lang="nl-NL" sz="3200" dirty="0">
              <a:effectLst>
                <a:outerShdw blurRad="50800" dir="960000" algn="ctr" rotWithShape="0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nl-NL" sz="3200" dirty="0">
                <a:effectLst>
                  <a:outerShdw blurRad="50800" dir="960000" algn="ctr" rotWithShape="0">
                    <a:srgbClr val="000000">
                      <a:alpha val="43137"/>
                    </a:srgbClr>
                  </a:outerShdw>
                </a:effectLst>
              </a:rPr>
              <a:t>Wedstrijden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l-NL" sz="3200" dirty="0">
                <a:effectLst>
                  <a:outerShdw blurRad="50800" dir="960000" algn="ctr" rotWithShape="0">
                    <a:srgbClr val="000000">
                      <a:alpha val="43137"/>
                    </a:srgbClr>
                  </a:outerShdw>
                </a:effectLst>
              </a:rPr>
              <a:t>Demonstraties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l-NL" sz="3200" dirty="0">
                <a:effectLst>
                  <a:outerShdw blurRad="50800" dir="960000" algn="ctr" rotWithShape="0">
                    <a:srgbClr val="000000">
                      <a:alpha val="43137"/>
                    </a:srgbClr>
                  </a:outerShdw>
                </a:effectLst>
              </a:rPr>
              <a:t>Niksen &amp; Slapen</a:t>
            </a:r>
          </a:p>
          <a:p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328100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coaching\David-Baker-trees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75456"/>
            <a:ext cx="9144000" cy="823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16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6780212" cy="885825"/>
          </a:xfrm>
        </p:spPr>
        <p:txBody>
          <a:bodyPr/>
          <a:lstStyle/>
          <a:p>
            <a:r>
              <a:rPr lang="nl-NL" sz="4000" dirty="0" smtClean="0"/>
              <a:t>Waarom buiten?</a:t>
            </a:r>
            <a:endParaRPr lang="nl-NL" sz="4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980728"/>
            <a:ext cx="8604448" cy="3671887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nl-NL" sz="2800" dirty="0" smtClean="0"/>
              <a:t>Je voelt je beter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l-NL" sz="2800" dirty="0" smtClean="0"/>
              <a:t>Lekkerder &amp; Gezonder &amp; Fitter</a:t>
            </a:r>
            <a:endParaRPr lang="nl-NL" sz="28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nl-NL" sz="2800" dirty="0" smtClean="0"/>
              <a:t>En je hebt meer energie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l-NL" sz="2800" dirty="0" smtClean="0"/>
              <a:t>Als je werkt en studeert in een groene omgeving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l-NL" sz="2800" dirty="0" smtClean="0"/>
              <a:t>En daar ook af en toe de zon kan pakken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l-NL" sz="2800" dirty="0" smtClean="0"/>
              <a:t>NB en als het regent blijf je </a:t>
            </a:r>
            <a:r>
              <a:rPr lang="nl-NL" sz="2800" dirty="0" smtClean="0"/>
              <a:t>binnen</a:t>
            </a:r>
          </a:p>
          <a:p>
            <a:pPr>
              <a:buFont typeface="Courier New" panose="02070309020205020404" pitchFamily="49" charset="0"/>
              <a:buChar char="o"/>
            </a:pPr>
            <a:endParaRPr lang="nl-NL" sz="2800" dirty="0"/>
          </a:p>
          <a:p>
            <a:pPr>
              <a:buFont typeface="Wingdings" panose="05000000000000000000" pitchFamily="2" charset="2"/>
              <a:buChar char="q"/>
            </a:pPr>
            <a:r>
              <a:rPr lang="nl-NL" sz="2800" dirty="0" smtClean="0"/>
              <a:t>Ziekteverzuim </a:t>
            </a:r>
            <a:r>
              <a:rPr lang="nl-NL" sz="2800" dirty="0" smtClean="0"/>
              <a:t>lager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l-NL" sz="2800" dirty="0" smtClean="0"/>
              <a:t>Studie en werk prestaties hoger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l-NL" sz="2800" dirty="0" smtClean="0"/>
              <a:t>Verblijftijd hoger</a:t>
            </a:r>
          </a:p>
          <a:p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247273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3" name="Picture 3" descr="G:\Nieuwbouw\RIA_Avans_Hogeschool_0006 comp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44" y="1418441"/>
            <a:ext cx="8765232" cy="541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5344" y="404665"/>
            <a:ext cx="8898656" cy="648072"/>
          </a:xfrm>
        </p:spPr>
        <p:txBody>
          <a:bodyPr/>
          <a:lstStyle/>
          <a:p>
            <a:r>
              <a:rPr lang="nl-NL" sz="3200" dirty="0" smtClean="0"/>
              <a:t>Theater lab / Techniek Expo / Groene Campus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137976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04664"/>
            <a:ext cx="6780212" cy="885825"/>
          </a:xfrm>
        </p:spPr>
        <p:txBody>
          <a:bodyPr/>
          <a:lstStyle/>
          <a:p>
            <a:r>
              <a:rPr lang="en-US" sz="4800" dirty="0" err="1" smtClean="0"/>
              <a:t>Inspiratie</a:t>
            </a:r>
            <a:r>
              <a:rPr lang="en-US" sz="4800" dirty="0" smtClean="0"/>
              <a:t> </a:t>
            </a:r>
            <a:r>
              <a:rPr lang="en-US" sz="4800" dirty="0" err="1" smtClean="0"/>
              <a:t>voor</a:t>
            </a:r>
            <a:r>
              <a:rPr lang="en-US" sz="4800" dirty="0" smtClean="0"/>
              <a:t> de </a:t>
            </a:r>
            <a:r>
              <a:rPr lang="en-US" sz="4800" dirty="0" err="1" smtClean="0"/>
              <a:t>motivatie</a:t>
            </a:r>
            <a:endParaRPr lang="nl-NL" sz="4800" dirty="0" smtClean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5400" dirty="0" smtClean="0"/>
              <a:t>Binnen??   “Wat wil je dan binnen in een lege glazen doos”?</a:t>
            </a:r>
          </a:p>
        </p:txBody>
      </p:sp>
    </p:spTree>
    <p:extLst>
      <p:ext uri="{BB962C8B-B14F-4D97-AF65-F5344CB8AC3E}">
        <p14:creationId xmlns:p14="http://schemas.microsoft.com/office/powerpoint/2010/main" val="296139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780212" cy="885825"/>
          </a:xfrm>
        </p:spPr>
        <p:txBody>
          <a:bodyPr/>
          <a:lstStyle/>
          <a:p>
            <a:r>
              <a:rPr lang="nl-NL" sz="3200" dirty="0" smtClean="0"/>
              <a:t>Zinderend Ondernemerschap</a:t>
            </a:r>
            <a:br>
              <a:rPr lang="nl-NL" sz="3200" dirty="0" smtClean="0"/>
            </a:br>
            <a:r>
              <a:rPr lang="nl-NL" sz="3200" dirty="0" smtClean="0"/>
              <a:t>Breng je talent mee , zet je in en doe het op jouw beste manier…</a:t>
            </a:r>
            <a:br>
              <a:rPr lang="nl-NL" sz="3200" dirty="0" smtClean="0"/>
            </a:br>
            <a:r>
              <a:rPr lang="nl-NL" sz="3200" dirty="0"/>
              <a:t/>
            </a:r>
            <a:br>
              <a:rPr lang="nl-NL" sz="3200" dirty="0"/>
            </a:br>
            <a:r>
              <a:rPr lang="nl-NL" sz="3200" dirty="0" smtClean="0"/>
              <a:t>Logic brengt je van A naar B</a:t>
            </a:r>
            <a:br>
              <a:rPr lang="nl-NL" sz="3200" dirty="0" smtClean="0"/>
            </a:br>
            <a:r>
              <a:rPr lang="nl-NL" sz="3200" dirty="0" smtClean="0"/>
              <a:t>IMAGINATION brengt je overal = daar waar je wil zijn </a:t>
            </a:r>
            <a:br>
              <a:rPr lang="nl-NL" sz="3200" dirty="0" smtClean="0"/>
            </a:br>
            <a:r>
              <a:rPr lang="nl-NL" sz="3200" dirty="0" smtClean="0"/>
              <a:t>1+1=3 ; Zelf en met je team</a:t>
            </a:r>
            <a:br>
              <a:rPr lang="nl-NL" sz="3200" dirty="0" smtClean="0"/>
            </a:br>
            <a:r>
              <a:rPr lang="nl-NL" sz="3200" dirty="0"/>
              <a:t/>
            </a:r>
            <a:br>
              <a:rPr lang="nl-NL" sz="3200" dirty="0"/>
            </a:br>
            <a:r>
              <a:rPr lang="nl-NL" sz="3200" dirty="0" smtClean="0"/>
              <a:t>Leiderschap en Betekenis</a:t>
            </a:r>
            <a:endParaRPr lang="nl-NL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848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64896" cy="885825"/>
          </a:xfrm>
        </p:spPr>
        <p:txBody>
          <a:bodyPr/>
          <a:lstStyle/>
          <a:p>
            <a:r>
              <a:rPr lang="nl-NL" sz="2800" dirty="0" smtClean="0"/>
              <a:t>Expo / Techniek / Theater / </a:t>
            </a:r>
            <a:r>
              <a:rPr lang="nl-NL" sz="2800" dirty="0" smtClean="0"/>
              <a:t>Lab OP alles wat jou pakt en bezig houdt</a:t>
            </a:r>
            <a:endParaRPr lang="nl-NL" sz="28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-180528" y="1268760"/>
            <a:ext cx="9433048" cy="3671887"/>
          </a:xfrm>
        </p:spPr>
        <p:txBody>
          <a:bodyPr/>
          <a:lstStyle/>
          <a:p>
            <a:r>
              <a:rPr lang="nl-NL" sz="3200" dirty="0" smtClean="0"/>
              <a:t>Demonstraties in techniek en technologie</a:t>
            </a:r>
          </a:p>
          <a:p>
            <a:r>
              <a:rPr lang="nl-NL" sz="3200" dirty="0" smtClean="0"/>
              <a:t>Wedstrijden</a:t>
            </a:r>
          </a:p>
          <a:p>
            <a:r>
              <a:rPr lang="nl-NL" sz="3200" dirty="0" smtClean="0"/>
              <a:t>Technische hoofdthema’s &gt; wereld thema’s</a:t>
            </a:r>
          </a:p>
          <a:p>
            <a:r>
              <a:rPr lang="nl-NL" sz="3200" dirty="0" smtClean="0"/>
              <a:t>De grote Uitdagingen</a:t>
            </a:r>
          </a:p>
          <a:p>
            <a:r>
              <a:rPr lang="nl-NL" sz="3200" dirty="0" smtClean="0"/>
              <a:t>De echte Wedstrijden</a:t>
            </a:r>
          </a:p>
          <a:p>
            <a:r>
              <a:rPr lang="nl-NL" sz="3200" dirty="0" smtClean="0"/>
              <a:t>Open dagen</a:t>
            </a:r>
          </a:p>
          <a:p>
            <a:r>
              <a:rPr lang="nl-NL" sz="3200" dirty="0" smtClean="0"/>
              <a:t>Afstuderen in teams en </a:t>
            </a:r>
            <a:r>
              <a:rPr lang="nl-NL" sz="3200" dirty="0" err="1" smtClean="0"/>
              <a:t>cocreatie</a:t>
            </a:r>
            <a:endParaRPr lang="nl-NL" sz="3200" dirty="0" smtClean="0"/>
          </a:p>
          <a:p>
            <a:pPr marL="0" indent="0">
              <a:buNone/>
            </a:pPr>
            <a:r>
              <a:rPr lang="nl-NL" sz="3200" dirty="0">
                <a:hlinkClick r:id="rId2"/>
              </a:rPr>
              <a:t>http://aartvddool.com/bio/buiten-werken/etalagelab-techniek-expo</a:t>
            </a:r>
            <a:r>
              <a:rPr lang="nl-NL" sz="3200" dirty="0" smtClean="0">
                <a:hlinkClick r:id="rId2"/>
              </a:rPr>
              <a:t>/</a:t>
            </a:r>
            <a:endParaRPr lang="nl-NL" sz="3200" dirty="0" smtClean="0"/>
          </a:p>
          <a:p>
            <a:endParaRPr lang="nl-NL" sz="3200" dirty="0" smtClean="0"/>
          </a:p>
          <a:p>
            <a:endParaRPr lang="nl-NL" sz="3200" dirty="0" smtClean="0"/>
          </a:p>
          <a:p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304380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coaching\splendid-landscape-wallpapers-part2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5616" y="0"/>
            <a:ext cx="12178256" cy="685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82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780212" cy="885825"/>
          </a:xfrm>
        </p:spPr>
        <p:txBody>
          <a:bodyPr/>
          <a:lstStyle/>
          <a:p>
            <a:r>
              <a:rPr lang="nl-NL" sz="4800" dirty="0" smtClean="0"/>
              <a:t>Maatschappelijke wereld thema’s</a:t>
            </a:r>
            <a:endParaRPr lang="nl-NL" sz="4800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3200" dirty="0">
                <a:hlinkClick r:id="rId2"/>
              </a:rPr>
              <a:t>http://aartvddool.com/bio/buiten-werken/etalagelab-techniek-expo</a:t>
            </a:r>
            <a:r>
              <a:rPr lang="nl-NL" sz="3200" dirty="0" smtClean="0">
                <a:hlinkClick r:id="rId2"/>
              </a:rPr>
              <a:t>/</a:t>
            </a:r>
            <a:endParaRPr lang="nl-NL" sz="3200" dirty="0" smtClean="0"/>
          </a:p>
          <a:p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73544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coaching\fantasy_forest_hand_trees_artwork_photoshop_desktop_1280x800_hd-wallpaper-351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" y="-1"/>
            <a:ext cx="11031016" cy="689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47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Moving talent\Foto's MT\Vertikale groene w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88640"/>
            <a:ext cx="4824536" cy="6432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332656"/>
            <a:ext cx="6780212" cy="885825"/>
          </a:xfrm>
        </p:spPr>
        <p:txBody>
          <a:bodyPr/>
          <a:lstStyle/>
          <a:p>
            <a:r>
              <a:rPr lang="nl-NL" sz="3600" dirty="0" smtClean="0">
                <a:hlinkClick r:id="rId3"/>
              </a:rPr>
              <a:t>Green </a:t>
            </a:r>
            <a:r>
              <a:rPr lang="nl-NL" sz="3600" dirty="0" err="1" smtClean="0">
                <a:hlinkClick r:id="rId3"/>
              </a:rPr>
              <a:t>walls</a:t>
            </a:r>
            <a:r>
              <a:rPr lang="nl-NL" sz="3600" dirty="0" smtClean="0">
                <a:hlinkClick r:id="rId3"/>
              </a:rPr>
              <a:t/>
            </a:r>
            <a:br>
              <a:rPr lang="nl-NL" sz="3600" dirty="0" smtClean="0">
                <a:hlinkClick r:id="rId3"/>
              </a:rPr>
            </a:br>
            <a:r>
              <a:rPr lang="nl-NL" sz="3600" dirty="0">
                <a:hlinkClick r:id="rId3"/>
              </a:rPr>
              <a:t/>
            </a:r>
            <a:br>
              <a:rPr lang="nl-NL" sz="3600" dirty="0">
                <a:hlinkClick r:id="rId3"/>
              </a:rPr>
            </a:br>
            <a:r>
              <a:rPr lang="nl-NL" sz="3600" dirty="0" smtClean="0">
                <a:hlinkClick r:id="rId3"/>
              </a:rPr>
              <a:t/>
            </a:r>
            <a:br>
              <a:rPr lang="nl-NL" sz="3600" dirty="0" smtClean="0">
                <a:hlinkClick r:id="rId3"/>
              </a:rPr>
            </a:br>
            <a:r>
              <a:rPr lang="nl-NL" sz="3600" dirty="0" smtClean="0">
                <a:hlinkClick r:id="rId3"/>
              </a:rPr>
              <a:t/>
            </a:r>
            <a:br>
              <a:rPr lang="nl-NL" sz="3600" dirty="0" smtClean="0">
                <a:hlinkClick r:id="rId3"/>
              </a:rPr>
            </a:br>
            <a:r>
              <a:rPr lang="nl-NL" sz="3600" dirty="0" err="1" smtClean="0">
                <a:hlinkClick r:id="rId4"/>
              </a:rPr>
              <a:t>Vertical</a:t>
            </a:r>
            <a:r>
              <a:rPr lang="nl-NL" sz="3600" dirty="0" smtClean="0">
                <a:hlinkClick r:id="rId4"/>
              </a:rPr>
              <a:t> </a:t>
            </a:r>
            <a:r>
              <a:rPr lang="nl-NL" sz="3600" dirty="0" err="1" smtClean="0">
                <a:hlinkClick r:id="rId4"/>
              </a:rPr>
              <a:t>gardens</a:t>
            </a:r>
            <a:r>
              <a:rPr lang="nl-NL" sz="3600" dirty="0" smtClean="0"/>
              <a:t/>
            </a:r>
            <a:br>
              <a:rPr lang="nl-NL" sz="3600" dirty="0" smtClean="0"/>
            </a:b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59412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780212" cy="885825"/>
          </a:xfrm>
        </p:spPr>
        <p:txBody>
          <a:bodyPr/>
          <a:lstStyle/>
          <a:p>
            <a:r>
              <a:rPr lang="nl-NL" sz="3600" dirty="0" smtClean="0"/>
              <a:t>Dus</a:t>
            </a:r>
            <a:r>
              <a:rPr lang="nl-NL" dirty="0" smtClean="0"/>
              <a:t> vandaag….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3671887"/>
          </a:xfrm>
        </p:spPr>
        <p:txBody>
          <a:bodyPr/>
          <a:lstStyle/>
          <a:p>
            <a:r>
              <a:rPr lang="nl-NL" sz="2800" dirty="0" smtClean="0"/>
              <a:t>Kom los van vaste patronen</a:t>
            </a:r>
          </a:p>
          <a:p>
            <a:r>
              <a:rPr lang="nl-NL" sz="2800" dirty="0" smtClean="0"/>
              <a:t>Denk en voel heel groot – pak ruimte</a:t>
            </a:r>
          </a:p>
          <a:p>
            <a:r>
              <a:rPr lang="nl-NL" sz="2800" dirty="0" smtClean="0"/>
              <a:t>Er zijn geen beperkingen… alles kan</a:t>
            </a:r>
          </a:p>
          <a:p>
            <a:r>
              <a:rPr lang="nl-NL" sz="2800" dirty="0" smtClean="0"/>
              <a:t>Droom en denk en doe GROOT</a:t>
            </a:r>
          </a:p>
          <a:p>
            <a:r>
              <a:rPr lang="nl-NL" sz="2800" dirty="0" smtClean="0"/>
              <a:t>Leer jezelf opnieuw uitvinden</a:t>
            </a:r>
          </a:p>
          <a:p>
            <a:r>
              <a:rPr lang="nl-NL" sz="2800" dirty="0" smtClean="0"/>
              <a:t>Versnel je gezamenlijke creativiteit &gt; team werk = </a:t>
            </a:r>
            <a:r>
              <a:rPr lang="nl-NL" sz="2800" dirty="0" err="1" smtClean="0"/>
              <a:t>cocreatie</a:t>
            </a:r>
            <a:r>
              <a:rPr lang="nl-NL" sz="2800" dirty="0" smtClean="0"/>
              <a:t> met energie </a:t>
            </a:r>
          </a:p>
          <a:p>
            <a:r>
              <a:rPr lang="nl-NL" sz="2800" dirty="0" smtClean="0"/>
              <a:t>Team &gt; Blaas het dak eraf met elkaar</a:t>
            </a:r>
          </a:p>
          <a:p>
            <a:r>
              <a:rPr lang="nl-NL" sz="2800" dirty="0" smtClean="0"/>
              <a:t>De beste ideeën willen we realiseren; </a:t>
            </a:r>
          </a:p>
          <a:p>
            <a:endParaRPr lang="nl-NL" sz="2800" dirty="0"/>
          </a:p>
          <a:p>
            <a:r>
              <a:rPr lang="nl-NL" sz="2800" dirty="0" smtClean="0"/>
              <a:t>NB realiseren kost tijd en geld. Als we dit nodig hebben gaan we het aanvragen – met jullie hulp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85218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7002B"/>
      </a:accent1>
      <a:accent2>
        <a:srgbClr val="C0C0C0"/>
      </a:accent2>
      <a:accent3>
        <a:srgbClr val="FFFFFF"/>
      </a:accent3>
      <a:accent4>
        <a:srgbClr val="000000"/>
      </a:accent4>
      <a:accent5>
        <a:srgbClr val="E0AAAC"/>
      </a:accent5>
      <a:accent6>
        <a:srgbClr val="AEAEAE"/>
      </a:accent6>
      <a:hlink>
        <a:srgbClr val="522641"/>
      </a:hlink>
      <a:folHlink>
        <a:srgbClr val="0066CC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808080"/>
        </a:dk1>
        <a:lt1>
          <a:srgbClr val="FFFFFF"/>
        </a:lt1>
        <a:dk2>
          <a:srgbClr val="C7002B"/>
        </a:dk2>
        <a:lt2>
          <a:srgbClr val="FFFFFF"/>
        </a:lt2>
        <a:accent1>
          <a:srgbClr val="FFFFFF"/>
        </a:accent1>
        <a:accent2>
          <a:srgbClr val="C0C0C0"/>
        </a:accent2>
        <a:accent3>
          <a:srgbClr val="E0AAAC"/>
        </a:accent3>
        <a:accent4>
          <a:srgbClr val="DADADA"/>
        </a:accent4>
        <a:accent5>
          <a:srgbClr val="FFFFFF"/>
        </a:accent5>
        <a:accent6>
          <a:srgbClr val="AEAEAE"/>
        </a:accent6>
        <a:hlink>
          <a:srgbClr val="522641"/>
        </a:hlink>
        <a:folHlink>
          <a:srgbClr val="00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C7002B"/>
        </a:lt1>
        <a:dk2>
          <a:srgbClr val="FFFFFF"/>
        </a:dk2>
        <a:lt2>
          <a:srgbClr val="808080"/>
        </a:lt2>
        <a:accent1>
          <a:srgbClr val="FFFFFF"/>
        </a:accent1>
        <a:accent2>
          <a:srgbClr val="C0C0C0"/>
        </a:accent2>
        <a:accent3>
          <a:srgbClr val="E0AAAC"/>
        </a:accent3>
        <a:accent4>
          <a:srgbClr val="000000"/>
        </a:accent4>
        <a:accent5>
          <a:srgbClr val="FFFFFF"/>
        </a:accent5>
        <a:accent6>
          <a:srgbClr val="AEAEAE"/>
        </a:accent6>
        <a:hlink>
          <a:srgbClr val="522641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7002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0AAAC"/>
        </a:accent5>
        <a:accent6>
          <a:srgbClr val="AEAEAE"/>
        </a:accent6>
        <a:hlink>
          <a:srgbClr val="522641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08080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AEAEAE"/>
        </a:accent6>
        <a:hlink>
          <a:srgbClr val="522641"/>
        </a:hlink>
        <a:folHlink>
          <a:srgbClr val="A0A0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312</Words>
  <Application>Microsoft Office PowerPoint</Application>
  <PresentationFormat>Diavoorstelling (4:3)</PresentationFormat>
  <Paragraphs>66</Paragraphs>
  <Slides>19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Default Design</vt:lpstr>
      <vt:lpstr>PowerPoint-presentatie</vt:lpstr>
      <vt:lpstr>PowerPoint-presentatie</vt:lpstr>
      <vt:lpstr>Wat doe je met nieuwbouw als kans?</vt:lpstr>
      <vt:lpstr>Inspiratie voor de motivatie voor de nieuwe Groene Campus</vt:lpstr>
      <vt:lpstr>Voor 4000 studenten en 600 medewerkers is dit ons buiten</vt:lpstr>
      <vt:lpstr>PowerPoint-presentatie</vt:lpstr>
      <vt:lpstr>Inspiratie voor motivatie</vt:lpstr>
      <vt:lpstr>Opties buiten</vt:lpstr>
      <vt:lpstr>PowerPoint-presentatie</vt:lpstr>
      <vt:lpstr>Waarom buiten?</vt:lpstr>
      <vt:lpstr>Theater lab / Techniek Expo / Groene Campus</vt:lpstr>
      <vt:lpstr>Inspiratie voor de motivatie</vt:lpstr>
      <vt:lpstr>Zinderend Ondernemerschap Breng je talent mee , zet je in en doe het op jouw beste manier…  Logic brengt je van A naar B IMAGINATION brengt je overal = daar waar je wil zijn  1+1=3 ; Zelf en met je team  Leiderschap en Betekenis</vt:lpstr>
      <vt:lpstr>Expo / Techniek / Theater / Lab OP alles wat jou pakt en bezig houdt</vt:lpstr>
      <vt:lpstr>PowerPoint-presentatie</vt:lpstr>
      <vt:lpstr>Maatschappelijke wereld thema’s</vt:lpstr>
      <vt:lpstr>PowerPoint-presentatie</vt:lpstr>
      <vt:lpstr>Green walls    Vertical gardens </vt:lpstr>
      <vt:lpstr>Dus vandaag….</vt:lpstr>
    </vt:vector>
  </TitlesOfParts>
  <Company>Avans Chemische Technologie Breda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BIC</dc:subject>
  <dc:creator>Aart van den Dool</dc:creator>
  <cp:lastModifiedBy>van den Dool</cp:lastModifiedBy>
  <cp:revision>277</cp:revision>
  <cp:lastPrinted>2013-04-17T11:18:49Z</cp:lastPrinted>
  <dcterms:created xsi:type="dcterms:W3CDTF">2004-06-16T13:57:44Z</dcterms:created>
  <dcterms:modified xsi:type="dcterms:W3CDTF">2014-04-16T08:39:28Z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vans">
    <vt:lpwstr>Yes</vt:lpwstr>
  </property>
  <property fmtid="{D5CDD505-2E9C-101B-9397-08002B2CF9AE}" pid="3" name="coversl">
    <vt:lpwstr>258</vt:lpwstr>
  </property>
  <property fmtid="{D5CDD505-2E9C-101B-9397-08002B2CF9AE}" pid="4" name="titlesl">
    <vt:lpwstr>259</vt:lpwstr>
  </property>
  <property fmtid="{D5CDD505-2E9C-101B-9397-08002B2CF9AE}" pid="5" name="title">
    <vt:lpwstr>management conferentie</vt:lpwstr>
  </property>
  <property fmtid="{D5CDD505-2E9C-101B-9397-08002B2CF9AE}" pid="6" name="subtitle">
    <vt:lpwstr>venster naar buiten</vt:lpwstr>
  </property>
  <property fmtid="{D5CDD505-2E9C-101B-9397-08002B2CF9AE}" pid="7" name="ref">
    <vt:lpwstr>MH rvb</vt:lpwstr>
  </property>
  <property fmtid="{D5CDD505-2E9C-101B-9397-08002B2CF9AE}" pid="8" name="speaker">
    <vt:lpwstr>marc hoornick</vt:lpwstr>
  </property>
  <property fmtid="{D5CDD505-2E9C-101B-9397-08002B2CF9AE}" pid="9" name="dt">
    <vt:lpwstr>29-02-2008</vt:lpwstr>
  </property>
  <property fmtid="{D5CDD505-2E9C-101B-9397-08002B2CF9AE}" pid="10" name="usergroup">
    <vt:lpwstr>2</vt:lpwstr>
  </property>
  <property fmtid="{D5CDD505-2E9C-101B-9397-08002B2CF9AE}" pid="11" name="format">
    <vt:lpwstr>1</vt:lpwstr>
  </property>
  <property fmtid="{D5CDD505-2E9C-101B-9397-08002B2CF9AE}" pid="12" name="background">
    <vt:lpwstr>0</vt:lpwstr>
  </property>
  <property fmtid="{D5CDD505-2E9C-101B-9397-08002B2CF9AE}" pid="13" name="rground">
    <vt:lpwstr>1</vt:lpwstr>
  </property>
  <property fmtid="{D5CDD505-2E9C-101B-9397-08002B2CF9AE}" pid="14" name="cldocument">
    <vt:lpwstr>1043</vt:lpwstr>
  </property>
  <property fmtid="{D5CDD505-2E9C-101B-9397-08002B2CF9AE}" pid="15" name="sliden">
    <vt:lpwstr>Yes</vt:lpwstr>
  </property>
  <property fmtid="{D5CDD505-2E9C-101B-9397-08002B2CF9AE}" pid="16" name="level1">
    <vt:lpwstr>Raad van Bestuur</vt:lpwstr>
  </property>
  <property fmtid="{D5CDD505-2E9C-101B-9397-08002B2CF9AE}" pid="17" name="level11">
    <vt:lpwstr/>
  </property>
</Properties>
</file>